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5" r:id="rId5"/>
    <p:sldId id="276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872207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Спортивно-экологический лагерь «Радуга» МБОУ «СОШ №153»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352928" cy="4464496"/>
          </a:xfrm>
        </p:spPr>
        <p:txBody>
          <a:bodyPr>
            <a:normAutofit fontScale="70000" lnSpcReduction="20000"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Девиз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ru-RU" b="1" dirty="0" smtClean="0">
                <a:solidFill>
                  <a:schemeClr val="tx1"/>
                </a:solidFill>
              </a:rPr>
              <a:t>     </a:t>
            </a:r>
            <a:r>
              <a:rPr lang="ru-RU" b="1" dirty="0">
                <a:solidFill>
                  <a:schemeClr val="tx1"/>
                </a:solidFill>
              </a:rPr>
              <a:t>Эх . ты радуга- дуга, </a:t>
            </a:r>
          </a:p>
          <a:p>
            <a:r>
              <a:rPr lang="ru-RU" b="1" dirty="0">
                <a:solidFill>
                  <a:schemeClr val="tx1"/>
                </a:solidFill>
              </a:rPr>
              <a:t>            </a:t>
            </a:r>
            <a:r>
              <a:rPr lang="ru-RU" b="1" dirty="0" smtClean="0">
                <a:solidFill>
                  <a:schemeClr val="tx1"/>
                </a:solidFill>
              </a:rPr>
              <a:t>           </a:t>
            </a:r>
            <a:r>
              <a:rPr lang="ru-RU" b="1" dirty="0">
                <a:solidFill>
                  <a:schemeClr val="tx1"/>
                </a:solidFill>
              </a:rPr>
              <a:t>Нам без друга никуда.</a:t>
            </a:r>
          </a:p>
          <a:p>
            <a:r>
              <a:rPr lang="ru-RU" b="1" dirty="0">
                <a:solidFill>
                  <a:schemeClr val="tx1"/>
                </a:solidFill>
              </a:rPr>
              <a:t>             </a:t>
            </a:r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>
                <a:solidFill>
                  <a:schemeClr val="tx1"/>
                </a:solidFill>
              </a:rPr>
              <a:t>Мы по радуге пойдем,</a:t>
            </a:r>
          </a:p>
          <a:p>
            <a:r>
              <a:rPr lang="ru-RU" b="1" dirty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chemeClr val="tx1"/>
                </a:solidFill>
              </a:rPr>
              <a:t>                     </a:t>
            </a:r>
            <a:r>
              <a:rPr lang="ru-RU" b="1" dirty="0">
                <a:solidFill>
                  <a:schemeClr val="tx1"/>
                </a:solidFill>
              </a:rPr>
              <a:t>Много мы друзей найдем!</a:t>
            </a:r>
          </a:p>
          <a:p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Цель лагеря:</a:t>
            </a:r>
            <a:r>
              <a:rPr lang="ru-RU" b="1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Создание благоприятных условий организации досуга детей, развитие их творческих способностей;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Оздоровление детей во время работы лагеря;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Создание пространства, организованного для включения детей социально значимую, творчески развивающую деятельность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rgbClr val="FF0000"/>
                </a:solidFill>
              </a:rPr>
              <a:t>Задачи лагеря</a:t>
            </a:r>
            <a:r>
              <a:rPr lang="ru-RU" b="1" u="sng" dirty="0" smtClean="0">
                <a:solidFill>
                  <a:srgbClr val="FF0000"/>
                </a:solidFill>
              </a:rPr>
              <a:t>: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Организовать систему оздоровительных  мероприятий, связанных с профилактикой распространённых заболеваний у детей;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Способствовать укреплению навыков к здоровому образу жизни;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Раскрыть творческий потенциал у детей;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Развивать различные формы общения в разновозрастных группах.</a:t>
            </a:r>
          </a:p>
          <a:p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72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24" y="2674938"/>
            <a:ext cx="460269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27 декабря</a:t>
            </a:r>
            <a:br>
              <a:rPr lang="ru-RU" dirty="0" smtClean="0"/>
            </a:br>
            <a:r>
              <a:rPr lang="ru-RU" sz="2200" dirty="0" smtClean="0"/>
              <a:t>руководитель центра «Эко» Елисеева О. Ю. провела </a:t>
            </a:r>
            <a:r>
              <a:rPr lang="ru-RU" sz="2200" dirty="0" err="1" smtClean="0"/>
              <a:t>экоигру</a:t>
            </a:r>
            <a:r>
              <a:rPr lang="ru-RU" sz="2200" dirty="0" smtClean="0"/>
              <a:t> «Волшебный мир природы»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7135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24" y="2674938"/>
            <a:ext cx="460269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28 декабря </a:t>
            </a:r>
            <a:br>
              <a:rPr lang="ru-RU" dirty="0" smtClean="0"/>
            </a:br>
            <a:r>
              <a:rPr lang="ru-RU" sz="1800" dirty="0" smtClean="0"/>
              <a:t>Лепка из снега «Снежная фантазия»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0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96943" cy="619268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8568952" cy="62646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1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352928" cy="62646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7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7848872" cy="51125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29 декабря</a:t>
            </a:r>
            <a:br>
              <a:rPr lang="ru-RU" dirty="0" smtClean="0"/>
            </a:br>
            <a:r>
              <a:rPr lang="ru-RU" sz="3100" dirty="0" smtClean="0"/>
              <a:t>Посетили школьный музей «На рубеже веков»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3977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нашей школы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8600" cy="4536504"/>
          </a:xfrm>
        </p:spPr>
      </p:pic>
    </p:spTree>
    <p:extLst>
      <p:ext uri="{BB962C8B-B14F-4D97-AF65-F5344CB8AC3E}">
        <p14:creationId xmlns:p14="http://schemas.microsoft.com/office/powerpoint/2010/main" val="298383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52" y="2674938"/>
            <a:ext cx="4601633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30 декабря</a:t>
            </a:r>
            <a:br>
              <a:rPr lang="ru-RU" dirty="0" smtClean="0"/>
            </a:br>
            <a:r>
              <a:rPr lang="ru-RU" sz="2000" dirty="0" smtClean="0"/>
              <a:t>Новогоднее представление «Новогоднее чудо»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900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я Дедушке Морозу свой стишок расскажу…</a:t>
            </a:r>
            <a:endParaRPr lang="ru-RU" dirty="0"/>
          </a:p>
        </p:txBody>
      </p:sp>
      <p:pic>
        <p:nvPicPr>
          <p:cNvPr id="25" name="Объект 2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4104456" cy="4896544"/>
          </a:xfrm>
        </p:spPr>
      </p:pic>
      <p:pic>
        <p:nvPicPr>
          <p:cNvPr id="28" name="Объект 2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484784"/>
            <a:ext cx="4977292" cy="4896544"/>
          </a:xfrm>
        </p:spPr>
      </p:pic>
    </p:spTree>
    <p:extLst>
      <p:ext uri="{BB962C8B-B14F-4D97-AF65-F5344CB8AC3E}">
        <p14:creationId xmlns:p14="http://schemas.microsoft.com/office/powerpoint/2010/main" val="125918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r>
              <a:rPr lang="ru-RU" sz="1200" dirty="0"/>
              <a:t>Зимний оздоровительный лагерь дневного пребывания «Радуга» функционировал для учащихся первой и второй ступени на базе средней общеобразовательной школы №153. Обязательным являлось вовлечение в лагерь детей «группы риска», детей сирот, учащихся из многодетных и </a:t>
            </a:r>
            <a:r>
              <a:rPr lang="ru-RU" sz="1200" dirty="0" err="1"/>
              <a:t>молообеспеченных</a:t>
            </a:r>
            <a:r>
              <a:rPr lang="ru-RU" sz="1200" dirty="0"/>
              <a:t> семей. Профильный лагерь был организован для реализации образовательных программ и оздоровительной работы с учащимися в школе и лесной зоне посёлка. </a:t>
            </a:r>
          </a:p>
          <a:p>
            <a:r>
              <a:rPr lang="ru-RU" sz="1200" dirty="0"/>
              <a:t>К реализации программы зимнего оздоровительного лагеря «Радуга» привлеклись педагогический коллектив школы, работавшие в сотрудничестве с центрами и кружками школы, а также учреждениями микросоциума (музеем, ДК «Железнодорожник» и т. д.).</a:t>
            </a:r>
          </a:p>
          <a:p>
            <a:r>
              <a:rPr lang="ru-RU" sz="1200" dirty="0"/>
              <a:t>Лагерь работал с 24 декабря по 31декабря. Количество детей в лагере по списку 30 человек. Стабильно посещали лагерь 30 человек .</a:t>
            </a:r>
          </a:p>
          <a:p>
            <a:r>
              <a:rPr lang="ru-RU" sz="1200" dirty="0"/>
              <a:t>Поставленные цели и задачи во время работы лагеря были успешно выполнены.</a:t>
            </a:r>
          </a:p>
          <a:p>
            <a:r>
              <a:rPr lang="ru-RU" sz="1200" dirty="0"/>
              <a:t>Лагерь работал по плану, ежедневно проводились конкурсы, игры, различные мероприятия. Мероприятия делились на 3 группы: 1) спортивно-оздоровительные; 2) детское творчество и искусство; 3) экологическое. Во время утренней линейки сообщались имена победителей, и они награждались различными призам. Дети охотно участвуют во всех мероприятиях, играх, конкурсах. Очень интересно и увлекательно прошла Новогодняя ёлка.</a:t>
            </a:r>
          </a:p>
          <a:p>
            <a:r>
              <a:rPr lang="ru-RU" sz="1200" dirty="0"/>
              <a:t>Во время лагеря дети 1 раз выезжали в г. Казань в кинотеатр, 1 раз посетили музей,  ежедневно были походы в лесной </a:t>
            </a:r>
            <a:r>
              <a:rPr lang="ru-RU" sz="1200" dirty="0" smtClean="0"/>
              <a:t>массив, </a:t>
            </a:r>
            <a:r>
              <a:rPr lang="ru-RU" sz="1200" dirty="0" err="1" smtClean="0"/>
              <a:t>кататание</a:t>
            </a:r>
            <a:r>
              <a:rPr lang="ru-RU" sz="1200" dirty="0" smtClean="0"/>
              <a:t> на </a:t>
            </a:r>
            <a:r>
              <a:rPr lang="ru-RU" sz="1200" dirty="0"/>
              <a:t>санках и ледянках с горы.</a:t>
            </a:r>
          </a:p>
          <a:p>
            <a:r>
              <a:rPr lang="ru-RU" sz="1200" dirty="0"/>
              <a:t>Экологическая и природоохранная работа также прошла успешно: проводились различные экологические акции, игры, выпуски листовок.</a:t>
            </a:r>
          </a:p>
          <a:p>
            <a:r>
              <a:rPr lang="ru-RU" sz="1200" dirty="0"/>
              <a:t>Во время работы лагеря не было </a:t>
            </a:r>
            <a:r>
              <a:rPr lang="ru-RU" sz="1200" dirty="0" err="1"/>
              <a:t>зафиксированно</a:t>
            </a:r>
            <a:r>
              <a:rPr lang="ru-RU" sz="1200" dirty="0"/>
              <a:t> ни одного ЧП.</a:t>
            </a:r>
          </a:p>
          <a:p>
            <a:r>
              <a:rPr lang="ru-RU" sz="1200" dirty="0"/>
              <a:t>Таким образом, работа лагеря прошла успешно, где центром воспитательной работы лагеря являлся ребенок и его стремление к </a:t>
            </a:r>
            <a:r>
              <a:rPr lang="ru-RU" sz="1200" dirty="0" err="1"/>
              <a:t>самореалзации</a:t>
            </a:r>
            <a:r>
              <a:rPr lang="ru-RU" sz="1200" dirty="0"/>
              <a:t>. Продуманная организованная система планирования лагерной смены позволило каждому ребёнку получить новые знания, приобрести различные навыки и жизненный опыт.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Начальник лагеря                    </a:t>
            </a:r>
            <a:r>
              <a:rPr lang="ru-RU" sz="1200" dirty="0" err="1"/>
              <a:t>Гуренкова</a:t>
            </a:r>
            <a:r>
              <a:rPr lang="ru-RU" sz="1200" dirty="0"/>
              <a:t>  А.А.   </a:t>
            </a:r>
          </a:p>
          <a:p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Отчет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22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208911" cy="53285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Наш уголок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84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24" y="2674938"/>
            <a:ext cx="460269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24 декабря </a:t>
            </a:r>
            <a:br>
              <a:rPr lang="ru-RU" dirty="0" smtClean="0"/>
            </a:br>
            <a:r>
              <a:rPr lang="ru-RU" sz="2000" dirty="0" smtClean="0"/>
              <a:t>агитбригада центра «Здоровье» выступила перед детьми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702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3602" y="2674938"/>
            <a:ext cx="4604734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Мы за здоровый образ жизни!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0927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24" y="2674938"/>
            <a:ext cx="460269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24 декабря </a:t>
            </a:r>
            <a:br>
              <a:rPr lang="ru-RU" dirty="0" smtClean="0"/>
            </a:br>
            <a:r>
              <a:rPr lang="ru-RU" sz="2000" b="1" dirty="0" smtClean="0"/>
              <a:t>руководитель центра Софронова А. </a:t>
            </a:r>
            <a:r>
              <a:rPr lang="ru-RU" sz="2000" b="1" dirty="0" err="1" smtClean="0"/>
              <a:t>В.«Прикладное</a:t>
            </a:r>
            <a:r>
              <a:rPr lang="ru-RU" sz="2000" b="1" dirty="0" smtClean="0"/>
              <a:t> искусство» провела мероприятие «Зимняя фантазия»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1509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все знаем и умеем….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4495800" cy="43204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628800"/>
            <a:ext cx="4536504" cy="4320480"/>
          </a:xfrm>
        </p:spPr>
      </p:pic>
    </p:spTree>
    <p:extLst>
      <p:ext uri="{BB962C8B-B14F-4D97-AF65-F5344CB8AC3E}">
        <p14:creationId xmlns:p14="http://schemas.microsoft.com/office/powerpoint/2010/main" val="41829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352927" cy="648072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4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52" y="2674938"/>
            <a:ext cx="4601633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26 декабря</a:t>
            </a:r>
            <a:br>
              <a:rPr lang="ru-RU" dirty="0" smtClean="0"/>
            </a:br>
            <a:r>
              <a:rPr lang="ru-RU" sz="2400" dirty="0" smtClean="0"/>
              <a:t>Веселые старты прошли на «УРА!»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005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</TotalTime>
  <Words>387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Спортивно-экологический лагерь «Радуга» МБОУ «СОШ №153»</vt:lpstr>
      <vt:lpstr>Отчет</vt:lpstr>
      <vt:lpstr>Наш уголок</vt:lpstr>
      <vt:lpstr>24 декабря  агитбригада центра «Здоровье» выступила перед детьми</vt:lpstr>
      <vt:lpstr>Мы за здоровый образ жизни!</vt:lpstr>
      <vt:lpstr>24 декабря  руководитель центра Софронова А. В.«Прикладное искусство» провела мероприятие «Зимняя фантазия»</vt:lpstr>
      <vt:lpstr>Мы все знаем и умеем….</vt:lpstr>
      <vt:lpstr>Презентация PowerPoint</vt:lpstr>
      <vt:lpstr>26 декабря Веселые старты прошли на «УРА!»</vt:lpstr>
      <vt:lpstr> 27 декабря руководитель центра «Эко» Елисеева О. Ю. провела экоигру «Волшебный мир природы»</vt:lpstr>
      <vt:lpstr>28 декабря  Лепка из снега «Снежная фантазия»</vt:lpstr>
      <vt:lpstr>Презентация PowerPoint</vt:lpstr>
      <vt:lpstr>Презентация PowerPoint</vt:lpstr>
      <vt:lpstr>Презентация PowerPoint</vt:lpstr>
      <vt:lpstr>29 декабря Посетили школьный музей «На рубеже веков»</vt:lpstr>
      <vt:lpstr>История нашей школы</vt:lpstr>
      <vt:lpstr>30 декабря Новогоднее представление «Новогоднее чудо»</vt:lpstr>
      <vt:lpstr>Как я Дедушке Морозу свой стишок расскажу…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Спортивно-экологический лагерь «Радуга»</dc:title>
  <dc:creator>Марина</dc:creator>
  <cp:lastModifiedBy>Марина</cp:lastModifiedBy>
  <cp:revision>7</cp:revision>
  <dcterms:created xsi:type="dcterms:W3CDTF">2011-12-28T07:14:08Z</dcterms:created>
  <dcterms:modified xsi:type="dcterms:W3CDTF">2011-12-28T08:22:34Z</dcterms:modified>
</cp:coreProperties>
</file>